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6908-283A-49A9-82E3-F9ECBD9C6B9E}" type="datetimeFigureOut">
              <a:rPr lang="ru-RU" smtClean="0"/>
              <a:t>16.12.2016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6BFE9-F130-4714-AD1A-50C20516F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065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6908-283A-49A9-82E3-F9ECBD9C6B9E}" type="datetimeFigureOut">
              <a:rPr lang="ru-RU" smtClean="0"/>
              <a:t>16.12.2016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6BFE9-F130-4714-AD1A-50C20516F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19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6908-283A-49A9-82E3-F9ECBD9C6B9E}" type="datetimeFigureOut">
              <a:rPr lang="ru-RU" smtClean="0"/>
              <a:t>16.12.2016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6BFE9-F130-4714-AD1A-50C20516F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693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6908-283A-49A9-82E3-F9ECBD9C6B9E}" type="datetimeFigureOut">
              <a:rPr lang="ru-RU" smtClean="0"/>
              <a:t>16.12.2016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6BFE9-F130-4714-AD1A-50C20516F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396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6908-283A-49A9-82E3-F9ECBD9C6B9E}" type="datetimeFigureOut">
              <a:rPr lang="ru-RU" smtClean="0"/>
              <a:t>16.12.2016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6BFE9-F130-4714-AD1A-50C20516F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424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6908-283A-49A9-82E3-F9ECBD9C6B9E}" type="datetimeFigureOut">
              <a:rPr lang="ru-RU" smtClean="0"/>
              <a:t>16.12.2016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6BFE9-F130-4714-AD1A-50C20516F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765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6908-283A-49A9-82E3-F9ECBD9C6B9E}" type="datetimeFigureOut">
              <a:rPr lang="ru-RU" smtClean="0"/>
              <a:t>16.12.2016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6BFE9-F130-4714-AD1A-50C20516F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151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6908-283A-49A9-82E3-F9ECBD9C6B9E}" type="datetimeFigureOut">
              <a:rPr lang="ru-RU" smtClean="0"/>
              <a:t>16.12.2016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6BFE9-F130-4714-AD1A-50C20516F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855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6908-283A-49A9-82E3-F9ECBD9C6B9E}" type="datetimeFigureOut">
              <a:rPr lang="ru-RU" smtClean="0"/>
              <a:t>16.12.2016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6BFE9-F130-4714-AD1A-50C20516F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301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6908-283A-49A9-82E3-F9ECBD9C6B9E}" type="datetimeFigureOut">
              <a:rPr lang="ru-RU" smtClean="0"/>
              <a:t>16.12.2016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6BFE9-F130-4714-AD1A-50C20516F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396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6908-283A-49A9-82E3-F9ECBD9C6B9E}" type="datetimeFigureOut">
              <a:rPr lang="ru-RU" smtClean="0"/>
              <a:t>16.12.2016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6BFE9-F130-4714-AD1A-50C20516F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7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06908-283A-49A9-82E3-F9ECBD9C6B9E}" type="datetimeFigureOut">
              <a:rPr lang="ru-RU" smtClean="0"/>
              <a:t>16.12.2016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6BFE9-F130-4714-AD1A-50C20516F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710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01642" y="-13333"/>
            <a:ext cx="2831135" cy="1268760"/>
          </a:xfrm>
        </p:spPr>
        <p:txBody>
          <a:bodyPr>
            <a:normAutofit fontScale="90000"/>
          </a:bodyPr>
          <a:lstStyle/>
          <a:p>
            <a:r>
              <a:rPr lang="ru-RU" dirty="0"/>
              <a:t>«Создавая будущее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9792" y="188640"/>
            <a:ext cx="6048672" cy="936104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15.12.16. Во </a:t>
            </a:r>
            <a:r>
              <a:rPr lang="ru-RU" dirty="0">
                <a:solidFill>
                  <a:schemeClr val="tx1"/>
                </a:solidFill>
              </a:rPr>
              <a:t>Дворце школьников состоялся </a:t>
            </a:r>
            <a:r>
              <a:rPr lang="en-US" dirty="0">
                <a:solidFill>
                  <a:schemeClr val="tx1"/>
                </a:solidFill>
              </a:rPr>
              <a:t>I</a:t>
            </a:r>
            <a:r>
              <a:rPr lang="ru-RU" dirty="0">
                <a:solidFill>
                  <a:schemeClr val="tx1"/>
                </a:solidFill>
              </a:rPr>
              <a:t> городской смотр активов детского школьного </a:t>
            </a:r>
            <a:r>
              <a:rPr lang="ru-RU" dirty="0" smtClean="0">
                <a:solidFill>
                  <a:schemeClr val="tx1"/>
                </a:solidFill>
              </a:rPr>
              <a:t>самоуправления. </a:t>
            </a:r>
            <a:r>
              <a:rPr lang="ru-RU" dirty="0">
                <a:solidFill>
                  <a:schemeClr val="tx1"/>
                </a:solidFill>
              </a:rPr>
              <a:t>К</a:t>
            </a:r>
            <a:r>
              <a:rPr lang="ru-RU" dirty="0" smtClean="0">
                <a:solidFill>
                  <a:schemeClr val="tx1"/>
                </a:solidFill>
              </a:rPr>
              <a:t>оманды </a:t>
            </a:r>
            <a:r>
              <a:rPr lang="ru-RU" dirty="0">
                <a:solidFill>
                  <a:schemeClr val="tx1"/>
                </a:solidFill>
              </a:rPr>
              <a:t>представили свою визитную </a:t>
            </a:r>
            <a:r>
              <a:rPr lang="ru-RU" dirty="0" smtClean="0">
                <a:solidFill>
                  <a:schemeClr val="tx1"/>
                </a:solidFill>
              </a:rPr>
              <a:t>карточку, затем их ждал занимательный  </a:t>
            </a:r>
            <a:r>
              <a:rPr lang="ru-RU" dirty="0" err="1">
                <a:solidFill>
                  <a:schemeClr val="tx1"/>
                </a:solidFill>
              </a:rPr>
              <a:t>квест</a:t>
            </a:r>
            <a:r>
              <a:rPr lang="ru-RU" dirty="0">
                <a:solidFill>
                  <a:schemeClr val="tx1"/>
                </a:solidFill>
              </a:rPr>
              <a:t>. </a:t>
            </a:r>
          </a:p>
        </p:txBody>
      </p:sp>
      <p:pic>
        <p:nvPicPr>
          <p:cNvPr id="1027" name="Picture 3" descr="F:\визитка и команды\IMG_556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803"/>
          <a:stretch/>
        </p:blipFill>
        <p:spPr bwMode="auto">
          <a:xfrm>
            <a:off x="35496" y="1268760"/>
            <a:ext cx="2556861" cy="2536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визитка и команды\IMG_559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88" r="22771"/>
          <a:stretch/>
        </p:blipFill>
        <p:spPr bwMode="auto">
          <a:xfrm>
            <a:off x="2831135" y="933062"/>
            <a:ext cx="1962217" cy="287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F:\визитка и команды\IMG_56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218" y="872081"/>
            <a:ext cx="4283968" cy="2855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:\визитка и команды\IMG_564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1" r="25542" b="14443"/>
          <a:stretch/>
        </p:blipFill>
        <p:spPr bwMode="auto">
          <a:xfrm>
            <a:off x="4843073" y="4077072"/>
            <a:ext cx="4300928" cy="2755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F:\визитка и команды\IMG_565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036241"/>
            <a:ext cx="4283968" cy="285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24185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«Создавая будущее»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«Создавая будущее»</dc:title>
  <dc:creator>USER</dc:creator>
  <cp:lastModifiedBy>USER</cp:lastModifiedBy>
  <cp:revision>1</cp:revision>
  <dcterms:created xsi:type="dcterms:W3CDTF">2016-12-16T07:27:06Z</dcterms:created>
  <dcterms:modified xsi:type="dcterms:W3CDTF">2016-12-16T07:27:25Z</dcterms:modified>
</cp:coreProperties>
</file>